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notesMasterIdLst>
    <p:notesMasterId r:id="rId14"/>
  </p:notesMasterIdLst>
  <p:sldIdLst>
    <p:sldId id="256" r:id="rId2"/>
    <p:sldId id="294" r:id="rId3"/>
    <p:sldId id="290" r:id="rId4"/>
    <p:sldId id="283" r:id="rId5"/>
    <p:sldId id="284" r:id="rId6"/>
    <p:sldId id="292" r:id="rId7"/>
    <p:sldId id="291" r:id="rId8"/>
    <p:sldId id="293" r:id="rId9"/>
    <p:sldId id="285" r:id="rId10"/>
    <p:sldId id="260" r:id="rId11"/>
    <p:sldId id="274" r:id="rId12"/>
    <p:sldId id="28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56E9D-BF00-47EC-9B9C-C91596FB4B60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2BA31-279B-47F7-9ED3-1669C0C57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2BA31-279B-47F7-9ED3-1669C0C57092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630624"/>
      </p:ext>
    </p:extLst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692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241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9703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817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8533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643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366837"/>
      </p:ext>
    </p:extLst>
  </p:cSld>
  <p:clrMapOvr>
    <a:masterClrMapping/>
  </p:clrMapOvr>
  <p:transition spd="slow"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612104"/>
      </p:ext>
    </p:extLst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041055"/>
      </p:ext>
    </p:extLst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185674"/>
      </p:ext>
    </p:extLst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509528"/>
      </p:ext>
    </p:extLst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044772"/>
      </p:ext>
    </p:extLst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376640"/>
      </p:ext>
    </p:extLst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95666"/>
      </p:ext>
    </p:extLst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371641"/>
      </p:ext>
    </p:extLst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383917"/>
      </p:ext>
    </p:extLst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99BCA2-AEBE-48AD-B1A8-9F4BB7F35EFF}" type="datetimeFigureOut">
              <a:rPr lang="ru-RU" smtClean="0"/>
              <a:pPr/>
              <a:t>ср 03.09.25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70B6E9-D43D-4E99-9438-813EE849B1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0627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  <p:sldLayoutId id="2147483862" r:id="rId17"/>
  </p:sldLayoutIdLst>
  <p:transition spd="slow">
    <p:zoom/>
  </p:transition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839558" cy="5596128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ШКОЛЬНЫЙ Спортивный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клуб «олимпийцы»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(социально-значимый проект)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ru-RU" dirty="0">
                <a:solidFill>
                  <a:srgbClr val="FFFF00"/>
                </a:solidFill>
              </a:rPr>
            </a:br>
            <a:br>
              <a:rPr lang="ru-RU" sz="1600" dirty="0">
                <a:solidFill>
                  <a:srgbClr val="FFFF00"/>
                </a:solidFill>
              </a:rPr>
            </a:br>
            <a:br>
              <a:rPr lang="ru-RU" dirty="0">
                <a:solidFill>
                  <a:srgbClr val="FFFF00"/>
                </a:solidFill>
              </a:rPr>
            </a:br>
            <a:br>
              <a:rPr lang="ru-RU" dirty="0">
                <a:solidFill>
                  <a:srgbClr val="FFFF00"/>
                </a:solidFill>
              </a:rPr>
            </a:br>
            <a:br>
              <a:rPr lang="ru-RU" sz="2000" dirty="0">
                <a:solidFill>
                  <a:srgbClr val="FFFF00"/>
                </a:solidFill>
              </a:rPr>
            </a:b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58" y="3786190"/>
            <a:ext cx="4714908" cy="1566858"/>
          </a:xfrm>
        </p:spPr>
        <p:txBody>
          <a:bodyPr>
            <a:noAutofit/>
          </a:bodyPr>
          <a:lstStyle/>
          <a:p>
            <a:pPr algn="r"/>
            <a:r>
              <a:rPr lang="ru-RU" sz="16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Автор проекта: </a:t>
            </a:r>
          </a:p>
          <a:p>
            <a:pPr algn="r"/>
            <a:r>
              <a:rPr lang="ru-RU" sz="16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Романенко Данил Кириллович, </a:t>
            </a:r>
          </a:p>
          <a:p>
            <a:pPr algn="r"/>
            <a:r>
              <a:rPr lang="ru-RU" sz="16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учитель физической культуры </a:t>
            </a:r>
          </a:p>
          <a:p>
            <a:pPr algn="r"/>
            <a:r>
              <a:rPr lang="ru-RU" sz="16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1 квалификационной категории</a:t>
            </a:r>
          </a:p>
          <a:p>
            <a:pPr algn="r"/>
            <a:r>
              <a:rPr lang="ru-RU" sz="16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МБОУ «С(К)СОШ №119 г. Челябинска»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31841" y="6215082"/>
            <a:ext cx="2808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2025 год</a:t>
            </a:r>
          </a:p>
        </p:txBody>
      </p:sp>
    </p:spTree>
  </p:cSld>
  <p:clrMapOvr>
    <a:masterClrMapping/>
  </p:clrMapOvr>
  <p:transition spd="slow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188640"/>
            <a:ext cx="3312368" cy="1152128"/>
          </a:xfrm>
        </p:spPr>
        <p:txBody>
          <a:bodyPr/>
          <a:lstStyle/>
          <a:p>
            <a:pPr algn="ctr"/>
            <a:r>
              <a:rPr lang="ru-RU" dirty="0"/>
              <a:t>                 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Секции: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412776"/>
            <a:ext cx="8287072" cy="496855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Группа «Олимпийцы» (виды спорта входящие в программу Специальной Олимпиады России) – Романенко Д.К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Группа ОФП (для младших школьников) – Морозов М.А.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Группа «Крепыши» (виды спорта входящие в программу СОР, для тяжёлой категории детей) – Морозов М.А</a:t>
            </a:r>
          </a:p>
        </p:txBody>
      </p:sp>
    </p:spTree>
  </p:cSld>
  <p:clrMapOvr>
    <a:masterClrMapping/>
  </p:clrMapOvr>
  <p:transition spd="slow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60648"/>
            <a:ext cx="4824536" cy="180020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 База клуба</a:t>
            </a:r>
            <a:r>
              <a:rPr lang="en-US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b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ru-RU" sz="2800" dirty="0">
                <a:solidFill>
                  <a:srgbClr val="FFFF00"/>
                </a:solidFill>
              </a:rPr>
            </a:b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1268760"/>
            <a:ext cx="8071048" cy="4968552"/>
          </a:xfrm>
        </p:spPr>
        <p:txBody>
          <a:bodyPr/>
          <a:lstStyle/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Комплексная спортивная площадка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Спортивный зал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Тренажёрный зал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Лыжный инвентарь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Инвентарь для настольного тенниса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Гимнастические снаряды и инвентарь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Легкоатлетический стадион и инвентарь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Мячи для игровых видов спорта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Волейбольная и баскетбольная площадки</a:t>
            </a:r>
          </a:p>
          <a:p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533400"/>
            <a:ext cx="8359080" cy="37676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dirty="0"/>
              <a:t>  </a:t>
            </a:r>
          </a:p>
          <a:p>
            <a:pPr algn="ctr">
              <a:buNone/>
            </a:pPr>
            <a:r>
              <a:rPr lang="ru-RU" sz="4800" dirty="0"/>
              <a:t>  Спасибо за внимание!</a:t>
            </a:r>
          </a:p>
        </p:txBody>
      </p:sp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88640"/>
            <a:ext cx="8215064" cy="1584176"/>
          </a:xfrm>
        </p:spPr>
        <p:txBody>
          <a:bodyPr>
            <a:normAutofit/>
          </a:bodyPr>
          <a:lstStyle/>
          <a:p>
            <a:pPr algn="ctr"/>
            <a:br>
              <a:rPr lang="ru-RU" dirty="0"/>
            </a:b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Нормативно-правовое обеспечение деятельности ШСК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1844824"/>
            <a:ext cx="8143056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Законодательство Российской Федерации </a:t>
            </a:r>
          </a:p>
          <a:p>
            <a:r>
              <a:rPr lang="ru-RU" dirty="0"/>
              <a:t>Приказ Минпросвещения России от 23.03.2020 г. № 117 «Об утверждении Порядка осуществления деятельности школьных спортивных клубов (в том числе в виде общественных объединений), не являющихся юридическими лицами» </a:t>
            </a:r>
          </a:p>
          <a:p>
            <a:r>
              <a:rPr lang="ru-RU" dirty="0"/>
              <a:t>Устав образовательного учреждения </a:t>
            </a:r>
          </a:p>
          <a:p>
            <a:r>
              <a:rPr lang="ru-RU" dirty="0"/>
              <a:t>Положение о ШСК, разрабатываемый самостоятельно и утверждаемый в установленном образовательным учреждением порядке </a:t>
            </a:r>
          </a:p>
        </p:txBody>
      </p:sp>
    </p:spTree>
    <p:extLst>
      <p:ext uri="{BB962C8B-B14F-4D97-AF65-F5344CB8AC3E}">
        <p14:creationId xmlns:p14="http://schemas.microsoft.com/office/powerpoint/2010/main" val="1294468641"/>
      </p:ext>
    </p:extLst>
  </p:cSld>
  <p:clrMapOvr>
    <a:masterClrMapping/>
  </p:clrMapOvr>
  <p:transition spd="slow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404664"/>
            <a:ext cx="7927032" cy="136815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Задачи по созданию </a:t>
            </a:r>
            <a:b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ШСК «ОЛИМПИЙЦЫ»: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692696"/>
            <a:ext cx="8431088" cy="54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sz="1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ru-RU" sz="1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ru-RU" sz="1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ru-RU" sz="1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1. Ткачук Т.В.- заместителю директора  по воспитательной работе, разработать проект приказа «О создании ШСК»</a:t>
            </a:r>
          </a:p>
          <a:p>
            <a:pPr>
              <a:buNone/>
            </a:pPr>
            <a:r>
              <a:rPr lang="ru-RU" sz="1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2.Романенко Д.К. - руководителю ШСК «Олимпийцы» разработать проект  «Положения о ШСК «Олимпийцы»»; «Положения о Совете клуба»;</a:t>
            </a:r>
          </a:p>
          <a:p>
            <a:pPr>
              <a:buNone/>
            </a:pPr>
            <a:r>
              <a:rPr lang="ru-RU" sz="1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3.Ткачук Т.В.- заместителю директора школы по воспитательной работе, Морозову М.А. и Исаенко Т.П.– учителям физкультуры, разработать и утвердить годовой календарный план работы ШСК «Олимпийцы»;</a:t>
            </a:r>
          </a:p>
          <a:p>
            <a:pPr>
              <a:buNone/>
            </a:pPr>
            <a:r>
              <a:rPr lang="ru-RU" sz="1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4.Романенко Д.К. – создать инициативную группу по разработке эмблемы и девиза ШСК</a:t>
            </a:r>
          </a:p>
          <a:p>
            <a:pPr>
              <a:buNone/>
            </a:pPr>
            <a:r>
              <a:rPr lang="ru-RU" sz="1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5. Романенко Д.К.  Морозову М.А. Гильманов Я.И – набрать из числа педагогов, родителей и учеников «Совет клуба»</a:t>
            </a:r>
          </a:p>
          <a:p>
            <a:pPr>
              <a:buNone/>
            </a:pPr>
            <a:endParaRPr lang="ru-RU" sz="1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3" y="260648"/>
            <a:ext cx="4320480" cy="1368152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Задачи клуба: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340768"/>
            <a:ext cx="6554867" cy="468052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ru-RU" dirty="0"/>
          </a:p>
          <a:p>
            <a:r>
              <a:rPr lang="ru-RU" sz="55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Активизация физкультурно-спортивной  работы и участие всех учащихся в спортивной жизни  школы;</a:t>
            </a:r>
          </a:p>
          <a:p>
            <a:r>
              <a:rPr lang="ru-RU" sz="55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Укрепление здоровья и физическое совершенствование </a:t>
            </a:r>
            <a:r>
              <a:rPr lang="ru-RU" sz="55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учачихся</a:t>
            </a:r>
            <a:r>
              <a:rPr lang="ru-RU" sz="55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на основе систематически организованных внеклассных спортивно-оздоровительных занятий   для детей, учителей, родителей; </a:t>
            </a:r>
          </a:p>
          <a:p>
            <a:r>
              <a:rPr lang="ru-RU" sz="55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Закрепление и совершенствование умений и навыков, полученных на уроках физической культуры, формирование жизненно необходимых физических качеств, подготовка к сдаче нормативов комплекса ГТО; </a:t>
            </a:r>
          </a:p>
          <a:p>
            <a:r>
              <a:rPr lang="ru-RU" sz="55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Воспитание общественной активности и трудолюбия, творчества и организаторских способностей.</a:t>
            </a:r>
          </a:p>
          <a:p>
            <a:endParaRPr lang="ru-RU" sz="5500" dirty="0"/>
          </a:p>
        </p:txBody>
      </p:sp>
    </p:spTree>
  </p:cSld>
  <p:clrMapOvr>
    <a:masterClrMapping/>
  </p:clrMapOvr>
  <p:transition spd="slow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912768" cy="936104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Функции клуба: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196752"/>
            <a:ext cx="6554867" cy="4896544"/>
          </a:xfrm>
        </p:spPr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обеспечение систематического проведения внеклассных физкультурно-спортивных мероприятий с учащимися; 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организация постоянно действующих спортивных секций и групп общей физической подготовки для учащихся; 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проведение внутришкольных соревнований, товарищеских спортивных встреч между школами, участие в районных соревнованиях;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обеспечение систематического проведения физкультурно-спортивных мероприятий с педагогами и родителями.</a:t>
            </a:r>
          </a:p>
          <a:p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88640"/>
            <a:ext cx="835908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Организация работы спортивного клуба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1700808"/>
            <a:ext cx="8215064" cy="4392488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Общее руководство деятельностью спортивного клуба осуществляет директор образовательного учреждения.</a:t>
            </a:r>
          </a:p>
          <a:p>
            <a:r>
              <a:rPr lang="ru-RU" dirty="0"/>
              <a:t>Непосредственное организационное и методическое руководство осуществляет председатель Совета спортивного клуба, учитель физкультуры, назначаемый директором ОУ</a:t>
            </a:r>
          </a:p>
          <a:p>
            <a:r>
              <a:rPr lang="ru-RU" dirty="0"/>
              <a:t>Руководство работой в классах осуществляют физкультурные организаторы, избираемые на учебный год.</a:t>
            </a:r>
          </a:p>
          <a:p>
            <a:r>
              <a:rPr lang="ru-RU" dirty="0"/>
              <a:t>Спортивный клуб ежегодно на своём собрании избирает Совет из 5-9 человек, который непосредственно руководит его работой. </a:t>
            </a:r>
          </a:p>
          <a:p>
            <a:r>
              <a:rPr lang="ru-RU" dirty="0"/>
              <a:t>Между членами Совета распределяются обязанности по руководству комиссиями: спортивно-массовой работы, организационно-методической работы, пропаганде физической культуры и спорта</a:t>
            </a:r>
          </a:p>
          <a:p>
            <a:r>
              <a:rPr lang="ru-RU" dirty="0"/>
              <a:t>Совет клуба отчитывается о проделанной работе один раз в год</a:t>
            </a:r>
          </a:p>
        </p:txBody>
      </p:sp>
    </p:spTree>
    <p:extLst>
      <p:ext uri="{BB962C8B-B14F-4D97-AF65-F5344CB8AC3E}">
        <p14:creationId xmlns:p14="http://schemas.microsoft.com/office/powerpoint/2010/main" val="469031342"/>
      </p:ext>
    </p:extLst>
  </p:cSld>
  <p:clrMapOvr>
    <a:masterClrMapping/>
  </p:clrMapOvr>
  <p:transition spd="slow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88640"/>
            <a:ext cx="8143056" cy="1152128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Обязанности членов ШСК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1196752"/>
            <a:ext cx="8215064" cy="4176464"/>
          </a:xfrm>
        </p:spPr>
        <p:txBody>
          <a:bodyPr/>
          <a:lstStyle/>
          <a:p>
            <a:r>
              <a:rPr lang="ru-RU" dirty="0"/>
              <a:t>Посещать занятия по выбранным дисциплинам</a:t>
            </a:r>
          </a:p>
          <a:p>
            <a:r>
              <a:rPr lang="ru-RU" dirty="0"/>
              <a:t>Активно принимать участие в спортивных и физкультурно-оздоровительных мероприятиях</a:t>
            </a:r>
          </a:p>
          <a:p>
            <a:r>
              <a:rPr lang="ru-RU" dirty="0"/>
              <a:t>Ежегодно сдавать нормативы по физической подготовке</a:t>
            </a:r>
          </a:p>
          <a:p>
            <a:r>
              <a:rPr lang="ru-RU" dirty="0"/>
              <a:t>Бережно относиться к имуществу клуба и спортивному инвентарю</a:t>
            </a:r>
          </a:p>
          <a:p>
            <a:r>
              <a:rPr lang="ru-RU" dirty="0"/>
              <a:t>Уважать партнёров и соперников во время занятий и соревнований</a:t>
            </a:r>
          </a:p>
        </p:txBody>
      </p:sp>
    </p:spTree>
    <p:extLst>
      <p:ext uri="{BB962C8B-B14F-4D97-AF65-F5344CB8AC3E}">
        <p14:creationId xmlns:p14="http://schemas.microsoft.com/office/powerpoint/2010/main" val="2882506284"/>
      </p:ext>
    </p:extLst>
  </p:cSld>
  <p:clrMapOvr>
    <a:masterClrMapping/>
  </p:clrMapOvr>
  <p:transition spd="slow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16632"/>
            <a:ext cx="8143056" cy="1080120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Права Совета спортивного клуба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1412776"/>
            <a:ext cx="8359080" cy="324036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                                    Совет имеет право: </a:t>
            </a:r>
          </a:p>
          <a:p>
            <a:r>
              <a:rPr lang="ru-RU" dirty="0"/>
              <a:t>принимать учащихся в состав клуба и исключать из него;</a:t>
            </a:r>
          </a:p>
          <a:p>
            <a:r>
              <a:rPr lang="ru-RU" dirty="0"/>
              <a:t>представлять списки активистов, физкультурников и спортсменов для поощрения и награждения администрацией ОУ и вышестоящими организациями;</a:t>
            </a:r>
          </a:p>
          <a:p>
            <a:r>
              <a:rPr lang="ru-RU" dirty="0"/>
              <a:t>участвовать в составлении плана работы ОУ по организации физкультурно - оздоровительной и спортивной деятельности.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5125377"/>
      </p:ext>
    </p:extLst>
  </p:cSld>
  <p:clrMapOvr>
    <a:masterClrMapping/>
  </p:clrMapOvr>
  <p:transition spd="slow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5828635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Учёт и отчётность шск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052736"/>
            <a:ext cx="8431088" cy="496855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календарь спортивно-массовых мероприятий на учебный год;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журнал учета занятий в спортивных секциях и группах;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журнал инструктажа по технике безопасности;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программы,  расписание занятий спортивных секций;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положение о проводимых соревнованиях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протоколы соревнований.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zoom/>
  </p:transition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1817</TotalTime>
  <Words>697</Words>
  <Application>Microsoft Office PowerPoint</Application>
  <PresentationFormat>Экран (4:3)</PresentationFormat>
  <Paragraphs>75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Century Gothic</vt:lpstr>
      <vt:lpstr>Wingdings 3</vt:lpstr>
      <vt:lpstr>Сектор</vt:lpstr>
      <vt:lpstr>   ШКОЛЬНЫЙ Спортивный  клуб «олимпийцы» (социально-значимый проект)      </vt:lpstr>
      <vt:lpstr>  Нормативно-правовое обеспечение деятельности ШСК</vt:lpstr>
      <vt:lpstr>Задачи по созданию  ШСК «ОЛИМПИЙЦЫ»:</vt:lpstr>
      <vt:lpstr>Задачи клуба:</vt:lpstr>
      <vt:lpstr>Функции клуба:</vt:lpstr>
      <vt:lpstr>Организация работы спортивного клуба</vt:lpstr>
      <vt:lpstr>Обязанности членов ШСК</vt:lpstr>
      <vt:lpstr>Права Совета спортивного клуба</vt:lpstr>
      <vt:lpstr>Учёт и отчётность шск</vt:lpstr>
      <vt:lpstr>                  Секции:</vt:lpstr>
      <vt:lpstr>   База клуба: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Школьный спортивный клуб «Искра»</dc:title>
  <dc:creator>Тарасова В.В.</dc:creator>
  <dc:description>Можно использовать для создания школьного спортивного клуба на селе</dc:description>
  <cp:lastModifiedBy>Пользователь</cp:lastModifiedBy>
  <cp:revision>98</cp:revision>
  <dcterms:created xsi:type="dcterms:W3CDTF">2015-08-26T08:06:48Z</dcterms:created>
  <dcterms:modified xsi:type="dcterms:W3CDTF">2025-09-03T07:38:12Z</dcterms:modified>
  <cp:category>Социально-значимый проект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996966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