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5E9EFF"/>
            </a:gs>
            <a:gs pos="45000">
              <a:srgbClr val="85C2FF"/>
            </a:gs>
            <a:gs pos="72000">
              <a:srgbClr val="92D050"/>
            </a:gs>
            <a:gs pos="97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ТЧЕТ АРХИВ\2023\ВОУ\4.04.10.2023\ЗАПРОС НАШ\ПЕРЕЗЕНТАЦИЯ\СКРИНЫ\VideoCapture_20230919-11092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384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949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ОТЧЕТ АРХИВ\2023\ВОУ\4.04.10.2023\ЗАПРОС НАШ\ПЕРЕЗЕНТАЦИЯ\СКРИНЫ\VideoCapture_20230919-11151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147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ОТЧЕТ АРХИВ\2023\ВОУ\4.04.10.2023\ЗАПРОС НАШ\ПЕРЕЗЕНТАЦИЯ\СКРИНЫ\VideoCapture_20230919-11175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" y="1551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750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ОТЧЕТ АРХИВ\2023\ВОУ\4.04.10.2023\ЗАПРОС НАШ\ПЕРЕЗЕНТАЦИЯ\СКРИНЫ\VideoCapture_20230919-11180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800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ОТЧЕТ АРХИВ\2023\ВОУ\4.04.10.2023\ЗАПРОС НАШ\ПЕРЕЗЕНТАЦИЯ\СКРИНЫ\VideoCapture_20230919-11181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32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ОТЧЕТ АРХИВ\2023\ВОУ\4.04.10.2023\ЗАПРОС НАШ\ПЕРЕЗЕНТАЦИЯ\СКРИНЫ\VideoCapture_20230919-11182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1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077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ОТЧЕТ АРХИВ\2023\ВОУ\4.04.10.2023\ЗАПРОС НАШ\ПЕРЕЗЕНТАЦИЯ\СКРИНЫ\VideoCapture_20230919-11184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6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ОТЧЕТ АРХИВ\2023\ВОУ\4.04.10.2023\ЗАПРОС НАШ\ПЕРЕЗЕНТАЦИЯ\СКРИНЫ\VideoCapture_20230919-11185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659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ОТЧЕТ АРХИВ\2023\ВОУ\4.04.10.2023\ЗАПРОС НАШ\ПЕРЕЗЕНТАЦИЯ\СКРИНЫ\VideoCapture_20230919-11190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280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ОТЧЕТ АРХИВ\2023\ВОУ\4.04.10.2023\ЗАПРОС НАШ\ПЕРЕЗЕНТАЦИЯ\СКРИНЫ\VideoCapture_20230919-11192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544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ОТЧЕТ АРХИВ\2023\ВОУ\4.04.10.2023\ЗАПРОС НАШ\ПЕРЕЗЕНТАЦИЯ\СКРИНЫ\VideoCapture_20230919-11193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48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ТЧЕТ АРХИВ\2023\ВОУ\4.04.10.2023\ЗАПРОС НАШ\ПЕРЕЗЕНТАЦИЯ\СКРИНЫ\VideoCapture_20230919-11132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384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346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ОТЧЕТ АРХИВ\2023\ВОУ\4.04.10.2023\ЗАПРОС НАШ\ПЕРЕЗЕНТАЦИЯ\СКРИНЫ\VideoCapture_20230919-11195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467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ОТЧЕТ АРХИВ\2023\ВОУ\4.04.10.2023\ЗАПРОС НАШ\ПЕРЕЗЕНТАЦИЯ\СКРИНЫ\VideoCapture_20230919-11200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4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312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ОТЧЕТ АРХИВ\2023\ВОУ\4.04.10.2023\ЗАПРОС НАШ\ПЕРЕЗЕНТАЦИЯ\СКРИНЫ\VideoCapture_20230919-11203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088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ОТЧЕТ АРХИВ\2023\ВОУ\4.04.10.2023\ЗАПРОС НАШ\ПЕРЕЗЕНТАЦИЯ\СКРИНЫ\VideoCapture_20230919-11203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9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983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ОТЧЕТ АРХИВ\2023\ВОУ\4.04.10.2023\ЗАПРОС НАШ\ПЕРЕЗЕНТАЦИЯ\СКРИНЫ\VideoCapture_20230919-11204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629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ОТЧЕТ АРХИВ\2023\ВОУ\4.04.10.2023\ЗАПРОС НАШ\ПЕРЕЗЕНТАЦИЯ\СКРИНЫ\VideoCapture_20230919-11204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495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ОТЧЕТ АРХИВ\2023\ВОУ\4.04.10.2023\ЗАПРОС НАШ\ПЕРЕЗЕНТАЦИЯ\СКРИНЫ\VideoCapture_20230919-11205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383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ОТЧЕТ АРХИВ\2023\ВОУ\4.04.10.2023\ЗАПРОС НАШ\ПЕРЕЗЕНТАЦИЯ\СКРИНЫ\VideoCapture_20230919-11205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980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ОТЧЕТ АРХИВ\2023\ВОУ\4.04.10.2023\ЗАПРОС НАШ\ПЕРЕЗЕНТАЦИЯ\СКРИНЫ\VideoCapture_20230919-11210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375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ОТЧЕТ АРХИВ\2023\ВОУ\4.04.10.2023\ЗАПРОС НАШ\ПЕРЕЗЕНТАЦИЯ\СКРИНЫ\VideoCapture_20230919-11212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702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ТЧЕТ АРХИВ\2023\ВОУ\4.04.10.2023\ЗАПРОС НАШ\ПЕРЕЗЕНТАЦИЯ\СКРИНЫ\VideoCapture_20230919-11133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4" y="-11591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085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ОТЧЕТ АРХИВ\2023\ВОУ\4.04.10.2023\ЗАПРОС НАШ\ПЕРЕЗЕНТАЦИЯ\СКРИНЫ\VideoCapture_20230919-11213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3" y="5209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295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ОТЧЕТ АРХИВ\2023\ВОУ\4.04.10.2023\ЗАПРОС НАШ\ПЕРЕЗЕНТАЦИЯ\СКРИНЫ\VideoCapture_20230919-112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84"/>
            <a:ext cx="9180000" cy="68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37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ОТЧЕТ АРХИВ\2023\ВОУ\4.04.10.2023\ЗАПРОС НАШ\ПЕРЕЗЕНТАЦИЯ\СКРИНЫ\VideoCapture_20230919-11214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98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ОТЧЕТ АРХИВ\2023\ВОУ\4.04.10.2023\ЗАПРОС НАШ\ПЕРЕЗЕНТАЦИЯ\СКРИНЫ\VideoCapture_20230919-11220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82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ОТЧЕТ АРХИВ\2023\ВОУ\4.04.10.2023\ЗАПРОС НАШ\ПЕРЕЗЕНТАЦИЯ\СКРИНЫ\VideoCapture_20230919-11222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97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ОТЧЕТ АРХИВ\2023\ВОУ\4.04.10.2023\ЗАПРОС НАШ\ПЕРЕЗЕНТАЦИЯ\СКРИНЫ\VideoCapture_20230919-11224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406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ОТЧЕТ АРХИВ\2023\ВОУ\4.04.10.2023\ЗАПРОС НАШ\ПЕРЕЗЕНТАЦИЯ\СКРИНЫ\VideoCapture_20230919-11224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848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ОТЧЕТ АРХИВ\2023\ВОУ\4.04.10.2023\ЗАПРОС НАШ\ПЕРЕЗЕНТАЦИЯ\СКРИНЫ\VideoCapture_20230919-11225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459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ОТЧЕТ АРХИВ\2023\ВОУ\4.04.10.2023\ЗАПРОС НАШ\ПЕРЕЗЕНТАЦИЯ\СКРИНЫ\VideoCapture_20230919-11230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909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ОТЧЕТ АРХИВ\2023\ВОУ\4.04.10.2023\ЗАПРОС НАШ\ПЕРЕЗЕНТАЦИЯ\СКРИНЫ\VideoCapture_20230919-11231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790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ТЧЕТ АРХИВ\2023\ВОУ\4.04.10.2023\ЗАПРОС НАШ\ПЕРЕЗЕНТАЦИЯ\СКРИНЫ\VideoCapture_20230919-11135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471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ОТЧЕТ АРХИВ\2023\ВОУ\4.04.10.2023\ЗАПРОС НАШ\ПЕРЕЗЕНТАЦИЯ\СКРИНЫ\VideoCapture_20230919-11233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563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ОТЧЕТ АРХИВ\2023\ВОУ\4.04.10.2023\ЗАПРОС НАШ\ПЕРЕЗЕНТАЦИЯ\СКРИНЫ\VideoCapture_20230919-11234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978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ОТЧЕТ АРХИВ\2023\ВОУ\4.04.10.2023\ЗАПРОС НАШ\ПЕРЕЗЕНТАЦИЯ\СКРИНЫ\VideoCapture_20230919-11235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492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ОТЧЕТ АРХИВ\2023\ВОУ\4.04.10.2023\ЗАПРОС НАШ\ПЕРЕЗЕНТАЦИЯ\СКРИНЫ\VideoCapture_20230919-11241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559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ОТЧЕТ АРХИВ\2023\ВОУ\4.04.10.2023\ЗАПРОС НАШ\ПЕРЕЗЕНТАЦИЯ\СКРИНЫ\VideoCapture_20230919-11245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861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ОТЧЕТ АРХИВ\2023\ВОУ\4.04.10.2023\ЗАПРОС НАШ\ПЕРЕЗЕНТАЦИЯ\СКРИНЫ\VideoCapture_20230919-11250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2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143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ОТЧЕТ АРХИВ\2023\ВОУ\4.04.10.2023\ЗАПРОС НАШ\ПЕРЕЗЕНТАЦИЯ\СКРИНЫ\VideoCapture_20230919-11251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652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ОТЧЕТ АРХИВ\2023\ВОУ\4.04.10.2023\ЗАПРОС НАШ\ПЕРЕЗЕНТАЦИЯ\СКРИНЫ\VideoCapture_20230919-11253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931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ОТЧЕТ АРХИВ\2023\ВОУ\4.04.10.2023\ЗАПРОС НАШ\ПЕРЕЗЕНТАЦИЯ\СКРИНЫ\VideoCapture_20230919-11255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423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ОТЧЕТ АРХИВ\2023\ВОУ\4.04.10.2023\ЗАПРОС НАШ\ПЕРЕЗЕНТАЦИЯ\СКРИНЫ\VideoCapture_20230919-11262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3" y="4802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358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ОТЧЕТ АРХИВ\2023\ВОУ\4.04.10.2023\ЗАПРОС НАШ\ПЕРЕЗЕНТАЦИЯ\СКРИНЫ\VideoCapture_20230919-11140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112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ОТЧЕТ АРХИВ\2023\ВОУ\4.04.10.2023\ЗАПРОС НАШ\ПЕРЕЗЕНТАЦИЯ\СКРИНЫ\VideoCapture_20230919-11265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15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ОТЧЕТ АРХИВ\2023\ВОУ\4.04.10.2023\ЗАПРОС НАШ\ПЕРЕЗЕНТАЦИЯ\СКРИНЫ\VideoCapture_20230919-11272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2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861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ОТЧЕТ АРХИВ\2023\ВОУ\4.04.10.2023\ЗАПРОС НАШ\ПЕРЕЗЕНТАЦИЯ\СКРИНЫ\VideoCapture_20230919-11273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3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09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ОТЧЕТ АРХИВ\2023\ВОУ\4.04.10.2023\ЗАПРОС НАШ\ПЕРЕЗЕНТАЦИЯ\СКРИНЫ\VideoCapture_20230919-11274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846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ОТЧЕТ АРХИВ\2023\ВОУ\4.04.10.2023\ЗАПРОС НАШ\ПЕРЕЗЕНТАЦИЯ\СКРИНЫ\VideoCapture_20230919-11274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166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ОТЧЕТ АРХИВ\2023\ВОУ\4.04.10.2023\ЗАПРОС НАШ\ПЕРЕЗЕНТАЦИЯ\СКРИНЫ\VideoCapture_20230919-11275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578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ОТЧЕТ АРХИВ\2023\ВОУ\4.04.10.2023\ЗАПРОС НАШ\ПЕРЕЗЕНТАЦИЯ\СКРИНЫ\VideoCapture_20230919-11275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9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733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ОТЧЕТ АРХИВ\2023\ВОУ\4.04.10.2023\ЗАПРОС НАШ\ПЕРЕЗЕНТАЦИЯ\СКРИНЫ\VideoCapture_20230919-11280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097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ОТЧЕТ АРХИВ\2023\ВОУ\4.04.10.2023\ЗАПРОС НАШ\ПЕРЕЗЕНТАЦИЯ\СКРИНЫ\VideoCapture_20230919-11281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788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ОТЧЕТ АРХИВ\2023\ВОУ\4.04.10.2023\ЗАПРОС НАШ\ПЕРЕЗЕНТАЦИЯ\СКРИНЫ\VideoCapture_20230919-11283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297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ОТЧЕТ АРХИВ\2023\ВОУ\4.04.10.2023\ЗАПРОС НАШ\ПЕРЕЗЕНТАЦИЯ\СКРИНЫ\VideoCapture_20230919-11143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373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ОТЧЕТ АРХИВ\2023\ВОУ\4.04.10.2023\ЗАПРОС НАШ\ПЕРЕЗЕНТАЦИЯ\СКРИНЫ\VideoCapture_20230919-11284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783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ОТЧЕТ АРХИВ\2023\ВОУ\4.04.10.2023\ЗАПРОС НАШ\ПЕРЕЗЕНТАЦИЯ\СКРИНЫ\VideoCapture_20230919-11285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2" y="4695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306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ОТЧЕТ АРХИВ\2023\ВОУ\4.04.10.2023\ЗАПРОС НАШ\ПЕРЕЗЕНТАЦИЯ\СКРИНЫ\VideoCapture_20230919-11290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663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ОТЧЕТ АРХИВ\2023\ВОУ\4.04.10.2023\ЗАПРОС НАШ\ПЕРЕЗЕНТАЦИЯ\СКРИНЫ\VideoCapture_20230919-11294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5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973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ОТЧЕТ АРХИВ\2023\ВОУ\4.04.10.2023\ЗАПРОС НАШ\ПЕРЕЗЕНТАЦИЯ\СКРИНЫ\VideoCapture_20230919-11294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168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ОТЧЕТ АРХИВ\2023\ВОУ\4.04.10.2023\ЗАПРОС НАШ\ПЕРЕЗЕНТАЦИЯ\СКРИНЫ\VideoCapture_20230919-11295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94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ОТЧЕТ АРХИВ\2023\ВОУ\4.04.10.2023\ЗАПРОС НАШ\ПЕРЕЗЕНТАЦИЯ\СКРИНЫ\VideoCapture_20230919-11300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975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ОТЧЕТ АРХИВ\2023\ВОУ\4.04.10.2023\ЗАПРОС НАШ\ПЕРЕЗЕНТАЦИЯ\СКРИНЫ\VideoCapture_20230919-11300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886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ОТЧЕТ АРХИВ\2023\ВОУ\4.04.10.2023\ЗАПРОС НАШ\ПЕРЕЗЕНТАЦИЯ\СКРИНЫ\VideoCapture_20230919-11301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506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ОТЧЕТ АРХИВ\2023\ВОУ\4.04.10.2023\ЗАПРОС НАШ\ПЕРЕЗЕНТАЦИЯ\СКРИНЫ\VideoCapture_20230919-11301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24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884368" y="-27384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651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ТЧЕТ АРХИВ\2023\ВОУ\4.04.10.2023\ЗАПРОС НАШ\ПЕРЕЗЕНТАЦИЯ\СКРИНЫ\VideoCapture_20230919-11144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184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ОТЧЕТ АРХИВ\2023\ВОУ\4.04.10.2023\ЗАПРОС НАШ\ПЕРЕЗЕНТАЦИЯ\СКРИНЫ\VideoCapture_20230919-11145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882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ОТЧЕТ АРХИВ\2023\ВОУ\4.04.10.2023\ЗАПРОС НАШ\ПЕРЕЗЕНТАЦИЯ\СКРИНЫ\VideoCapture_20230919-11150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" y="1943"/>
            <a:ext cx="9180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84368" y="11402"/>
            <a:ext cx="1275542" cy="681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37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276</Words>
  <Application>Microsoft Office PowerPoint</Application>
  <PresentationFormat>Экран (4:3)</PresentationFormat>
  <Paragraphs>69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  <vt:lpstr>4 октября 2023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Кл. ч. Гражданской обороне 80 лет.</dc:subject>
  <dc:creator>Скитиба О. В.</dc:creator>
  <cp:lastModifiedBy>Артем Ринатович Саттаров</cp:lastModifiedBy>
  <cp:revision>142</cp:revision>
  <dcterms:modified xsi:type="dcterms:W3CDTF">2023-09-19T10:18:18Z</dcterms:modified>
</cp:coreProperties>
</file>