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6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D6A8C-6E4E-4D57-B15D-6F07DE4158DC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BADE7-8420-470D-9DC1-65E008FCB0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986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D6A8C-6E4E-4D57-B15D-6F07DE4158DC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BADE7-8420-470D-9DC1-65E008FCB0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221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D6A8C-6E4E-4D57-B15D-6F07DE4158DC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BADE7-8420-470D-9DC1-65E008FCB0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653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D6A8C-6E4E-4D57-B15D-6F07DE4158DC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BADE7-8420-470D-9DC1-65E008FCB0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923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D6A8C-6E4E-4D57-B15D-6F07DE4158DC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BADE7-8420-470D-9DC1-65E008FCB0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448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D6A8C-6E4E-4D57-B15D-6F07DE4158DC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BADE7-8420-470D-9DC1-65E008FCB0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404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D6A8C-6E4E-4D57-B15D-6F07DE4158DC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BADE7-8420-470D-9DC1-65E008FCB0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138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D6A8C-6E4E-4D57-B15D-6F07DE4158DC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BADE7-8420-470D-9DC1-65E008FCB0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216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D6A8C-6E4E-4D57-B15D-6F07DE4158DC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BADE7-8420-470D-9DC1-65E008FCB0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21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D6A8C-6E4E-4D57-B15D-6F07DE4158DC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BADE7-8420-470D-9DC1-65E008FCB0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252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D6A8C-6E4E-4D57-B15D-6F07DE4158DC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BADE7-8420-470D-9DC1-65E008FCB0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724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D6A8C-6E4E-4D57-B15D-6F07DE4158DC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BADE7-8420-470D-9DC1-65E008FCB0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396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924175" cy="38989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175" y="0"/>
            <a:ext cx="3867150" cy="38671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326" y="0"/>
            <a:ext cx="5179650" cy="38989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7151"/>
            <a:ext cx="4048125" cy="302660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25" y="3849688"/>
            <a:ext cx="4057650" cy="305433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0" y="3898901"/>
            <a:ext cx="3874726" cy="300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75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Ивановна</dc:creator>
  <cp:lastModifiedBy>Татьяна Ивановна</cp:lastModifiedBy>
  <cp:revision>1</cp:revision>
  <dcterms:created xsi:type="dcterms:W3CDTF">2024-10-07T10:40:09Z</dcterms:created>
  <dcterms:modified xsi:type="dcterms:W3CDTF">2024-10-07T10:49:26Z</dcterms:modified>
</cp:coreProperties>
</file>