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74" r:id="rId2"/>
    <p:sldId id="257" r:id="rId3"/>
    <p:sldId id="268" r:id="rId4"/>
    <p:sldId id="269" r:id="rId5"/>
    <p:sldId id="270" r:id="rId6"/>
    <p:sldId id="271" r:id="rId7"/>
    <p:sldId id="258" r:id="rId8"/>
    <p:sldId id="259" r:id="rId9"/>
    <p:sldId id="260" r:id="rId10"/>
    <p:sldId id="261" r:id="rId11"/>
    <p:sldId id="264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 fontScale="90000"/>
          </a:bodyPr>
          <a:lstStyle/>
          <a:p>
            <a:pPr algn="ctr"/>
            <a:r>
              <a:rPr lang="ru-RU" kern="10" spc="0" dirty="0" smtClean="0">
                <a:ln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/>
            </a:r>
            <a:br>
              <a:rPr lang="ru-RU" kern="10" spc="0" dirty="0" smtClean="0">
                <a:ln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</a:br>
            <a:r>
              <a:rPr lang="ru-RU" kern="10" spc="0" dirty="0" smtClean="0">
                <a:ln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/>
            </a:r>
            <a:br>
              <a:rPr lang="ru-RU" kern="10" spc="0" dirty="0" smtClean="0">
                <a:ln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</a:br>
            <a:r>
              <a:rPr lang="ru-RU" kern="10" spc="0" dirty="0" smtClean="0">
                <a:ln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/>
            </a:r>
            <a:br>
              <a:rPr lang="ru-RU" kern="10" spc="0" dirty="0" smtClean="0">
                <a:ln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</a:br>
            <a:r>
              <a:rPr lang="ru-RU" kern="10" spc="0" dirty="0" smtClean="0">
                <a:ln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br>
              <a:rPr lang="ru-RU" kern="10" spc="0" dirty="0" smtClean="0">
                <a:ln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</a:br>
            <a:r>
              <a:rPr lang="ru-RU" kern="10" spc="0" dirty="0" smtClean="0">
                <a:ln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/>
            </a:r>
            <a:br>
              <a:rPr lang="ru-RU" kern="10" spc="0" dirty="0" smtClean="0">
                <a:ln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</a:br>
            <a:r>
              <a:rPr lang="ru-RU" sz="7300" kern="10" spc="0" dirty="0" smtClean="0">
                <a:ln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ЗАЧЕМ    Я    ХОЖУ    </a:t>
            </a:r>
            <a:br>
              <a:rPr lang="ru-RU" sz="7300" kern="10" spc="0" dirty="0" smtClean="0">
                <a:ln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</a:br>
            <a:r>
              <a:rPr lang="ru-RU" sz="7300" kern="10" spc="0" dirty="0" smtClean="0">
                <a:ln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   ШКОЛУ? </a:t>
            </a:r>
            <a:endParaRPr lang="ru-RU" sz="7300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457200" y="2428868"/>
            <a:ext cx="4040188" cy="357189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3"/>
          </p:nvPr>
        </p:nvSpPr>
        <p:spPr>
          <a:xfrm>
            <a:off x="4645025" y="2129155"/>
            <a:ext cx="4041775" cy="728341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14" name="Содержимое 1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2800" dirty="0" smtClean="0"/>
              <a:t>   </a:t>
            </a:r>
            <a:r>
              <a:rPr lang="ru-RU" sz="2800" dirty="0" smtClean="0"/>
              <a:t>Разработала: </a:t>
            </a:r>
            <a:r>
              <a:rPr lang="ru-RU" sz="2800" dirty="0" smtClean="0"/>
              <a:t>социальный педагог МБСКОУ № 119 Крайнева И.В.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Зачем нужна  биология, природоведение?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На уроках биологии и природоведения  мы учимся понимать важность  </a:t>
            </a:r>
            <a:r>
              <a:rPr lang="ru-RU" dirty="0"/>
              <a:t>решения проблем сохранения окружающей среды, сбережения природных </a:t>
            </a:r>
            <a:r>
              <a:rPr lang="ru-RU" dirty="0" smtClean="0"/>
              <a:t>ресурсов, </a:t>
            </a:r>
            <a:r>
              <a:rPr lang="ru-RU" dirty="0"/>
              <a:t>улучшения здоровья </a:t>
            </a:r>
            <a:r>
              <a:rPr lang="ru-RU" dirty="0" smtClean="0"/>
              <a:t>людей.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87939" y="1600200"/>
            <a:ext cx="3159121" cy="4525963"/>
          </a:xfrm>
        </p:spPr>
      </p:pic>
    </p:spTree>
    <p:extLst>
      <p:ext uri="{BB962C8B-B14F-4D97-AF65-F5344CB8AC3E}">
        <p14:creationId xmlns:p14="http://schemas.microsoft.com/office/powerpoint/2010/main" xmlns="" val="242255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Зачем  нужна  физкультура?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9552" y="1628800"/>
            <a:ext cx="4038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Занятия физкультурой </a:t>
            </a:r>
            <a:r>
              <a:rPr lang="ru-RU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укрепляют </a:t>
            </a:r>
            <a:r>
              <a:rPr lang="ru-RU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наше тело </a:t>
            </a:r>
            <a:r>
              <a:rPr lang="ru-RU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и позволяют быть в хорошей физической </a:t>
            </a:r>
            <a:r>
              <a:rPr lang="ru-RU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форме,  снимают </a:t>
            </a:r>
            <a:r>
              <a:rPr lang="ru-RU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стресс, </a:t>
            </a:r>
            <a:r>
              <a:rPr lang="ru-RU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повышают настроение</a:t>
            </a:r>
            <a:r>
              <a:rPr lang="ru-RU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Занятия в спортивных кружках повышают </a:t>
            </a:r>
            <a:r>
              <a:rPr lang="ru-RU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самооценку, избавляют от страха, бессонницы и депрессии. 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Любые физические </a:t>
            </a:r>
            <a:r>
              <a:rPr lang="ru-RU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нагрузки развивают выносливость и помогают избавиться от болезней</a:t>
            </a:r>
            <a:r>
              <a:rPr lang="ru-RU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 </a:t>
            </a:r>
          </a:p>
        </p:txBody>
      </p:sp>
      <p:pic>
        <p:nvPicPr>
          <p:cNvPr id="6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6" y="2204864"/>
            <a:ext cx="4038600" cy="3002280"/>
          </a:xfrm>
        </p:spPr>
      </p:pic>
    </p:spTree>
    <p:extLst>
      <p:ext uri="{BB962C8B-B14F-4D97-AF65-F5344CB8AC3E}">
        <p14:creationId xmlns:p14="http://schemas.microsoft.com/office/powerpoint/2010/main" xmlns="" val="195409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Учиться нужно и</a:t>
            </a:r>
            <a:br>
              <a:rPr lang="ru-RU" dirty="0" smtClean="0"/>
            </a:br>
            <a:r>
              <a:rPr lang="ru-RU" dirty="0" smtClean="0"/>
              <a:t>учиться нужно хорошо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834880" cy="2260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 И это лишь некоторые положительные моменты каждой науки. У всех них </a:t>
            </a:r>
            <a:r>
              <a:rPr lang="ru-RU" sz="2000" dirty="0">
                <a:solidFill>
                  <a:schemeClr val="tx1"/>
                </a:solidFill>
              </a:rPr>
              <a:t>есть своя цель, свои плюсы и сферы познания. </a:t>
            </a:r>
            <a:r>
              <a:rPr lang="ru-RU" sz="2000" dirty="0" smtClean="0">
                <a:solidFill>
                  <a:schemeClr val="tx1"/>
                </a:solidFill>
              </a:rPr>
              <a:t>Есть еще миллион доводов и убеждений «Зачем?», «Для чего?» и «Почему?». 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3861048"/>
            <a:ext cx="4038600" cy="2624386"/>
          </a:xfrm>
        </p:spPr>
      </p:pic>
      <p:pic>
        <p:nvPicPr>
          <p:cNvPr id="1026" name="Picture 2" descr="D:\1973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88640"/>
            <a:ext cx="3240360" cy="3484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932040" y="4299527"/>
            <a:ext cx="40324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Все их перечислить весьма тяжело. Остается лишь надеяться, что у вас зародился интерес к знаниям и развитию, и что дальше вы, будущее поколение нашей страны, добьётесь успеха в познаниях и продвижении человечества.</a:t>
            </a:r>
          </a:p>
        </p:txBody>
      </p:sp>
    </p:spTree>
    <p:extLst>
      <p:ext uri="{BB962C8B-B14F-4D97-AF65-F5344CB8AC3E}">
        <p14:creationId xmlns:p14="http://schemas.microsoft.com/office/powerpoint/2010/main" xmlns="" val="391745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92D050"/>
                </a:solidFill>
              </a:rPr>
              <a:t>ПОЧЕМУ  НАДО  УЧИТЬСЯ?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FFC000"/>
                </a:solidFill>
              </a:rPr>
              <a:t> Каждого человека </a:t>
            </a:r>
            <a:r>
              <a:rPr lang="ru-RU" dirty="0">
                <a:solidFill>
                  <a:srgbClr val="FFC000"/>
                </a:solidFill>
              </a:rPr>
              <a:t>с раннего детства готовят к тому, что надо учиться</a:t>
            </a:r>
            <a:r>
              <a:rPr lang="ru-RU" dirty="0" smtClean="0">
                <a:solidFill>
                  <a:srgbClr val="FFC000"/>
                </a:solidFill>
              </a:rPr>
              <a:t>. Подросток </a:t>
            </a:r>
            <a:r>
              <a:rPr lang="ru-RU" dirty="0">
                <a:solidFill>
                  <a:srgbClr val="FFC000"/>
                </a:solidFill>
              </a:rPr>
              <a:t>приходит в школу, его захватывает интересная жизнь. Он узнает целое море слов, шумный океан речи подхватывает его за широкими дверями школы</a:t>
            </a:r>
            <a:r>
              <a:rPr lang="ru-RU" dirty="0" smtClean="0">
                <a:solidFill>
                  <a:srgbClr val="FFC000"/>
                </a:solidFill>
              </a:rPr>
              <a:t>.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8200" y="2476646"/>
            <a:ext cx="4038600" cy="2773071"/>
          </a:xfrm>
        </p:spPr>
      </p:pic>
    </p:spTree>
    <p:extLst>
      <p:ext uri="{BB962C8B-B14F-4D97-AF65-F5344CB8AC3E}">
        <p14:creationId xmlns:p14="http://schemas.microsoft.com/office/powerpoint/2010/main" xmlns="" val="257867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92D050"/>
                </a:solidFill>
              </a:rPr>
              <a:t>ПОЧЕМУ  НАДО  УЧИТЬСЯ?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Сквозь живые беседы учителей, страницы сотен книг впервые видится ему необъятно-сложная вселенная. На черной доске класса резко белеет строгая формула математики. Через слово мы узнаем то, чего не видели и не знали никогда. </a:t>
            </a:r>
          </a:p>
          <a:p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2247741"/>
            <a:ext cx="4038600" cy="3230880"/>
          </a:xfrm>
        </p:spPr>
      </p:pic>
    </p:spTree>
    <p:extLst>
      <p:ext uri="{BB962C8B-B14F-4D97-AF65-F5344CB8AC3E}">
        <p14:creationId xmlns:p14="http://schemas.microsoft.com/office/powerpoint/2010/main" xmlns="" val="104401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92D050"/>
                </a:solidFill>
              </a:rPr>
              <a:t>ПОЧЕМУ  НАДО  УЧИТЬСЯ?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FFC000"/>
                </a:solidFill>
              </a:rPr>
              <a:t>На </a:t>
            </a:r>
            <a:r>
              <a:rPr lang="ru-RU" dirty="0">
                <a:solidFill>
                  <a:srgbClr val="FFC000"/>
                </a:solidFill>
              </a:rPr>
              <a:t>уроках русского языка мы </a:t>
            </a:r>
            <a:r>
              <a:rPr lang="ru-RU" dirty="0" smtClean="0">
                <a:solidFill>
                  <a:srgbClr val="FFC000"/>
                </a:solidFill>
              </a:rPr>
              <a:t>узнаём, </a:t>
            </a:r>
            <a:r>
              <a:rPr lang="ru-RU" dirty="0">
                <a:solidFill>
                  <a:srgbClr val="FFC000"/>
                </a:solidFill>
              </a:rPr>
              <a:t>что изучать строение слова — это увлекательное занятие. На уроках литературы летит радостная и горькая песня стиха.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34485" y="1600200"/>
            <a:ext cx="3666029" cy="4525963"/>
          </a:xfrm>
        </p:spPr>
      </p:pic>
    </p:spTree>
    <p:extLst>
      <p:ext uri="{BB962C8B-B14F-4D97-AF65-F5344CB8AC3E}">
        <p14:creationId xmlns:p14="http://schemas.microsoft.com/office/powerpoint/2010/main" xmlns="" val="192366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92D050"/>
                </a:solidFill>
              </a:rPr>
              <a:t>ПОЧЕМУ  НАДО  УЧИТЬСЯ?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4932040" y="1600200"/>
            <a:ext cx="375476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Уроки природоведения помогают нам лучше узнать и полюбить животный и растительный мир лесов, полей и пустынь. Много тайн открывается тем, кто изучает науку, технику, ремесла, искусство — жизнь. </a:t>
            </a:r>
          </a:p>
          <a:p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2348880"/>
            <a:ext cx="4358530" cy="2889895"/>
          </a:xfrm>
        </p:spPr>
      </p:pic>
    </p:spTree>
    <p:extLst>
      <p:ext uri="{BB962C8B-B14F-4D97-AF65-F5344CB8AC3E}">
        <p14:creationId xmlns:p14="http://schemas.microsoft.com/office/powerpoint/2010/main" xmlns="" val="245554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92D050"/>
                </a:solidFill>
              </a:rPr>
              <a:t>ПОЧЕМУ  НАДО  УЧИТЬСЯ?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FFC000"/>
                </a:solidFill>
              </a:rPr>
              <a:t>Чтобы </a:t>
            </a:r>
            <a:r>
              <a:rPr lang="ru-RU" dirty="0">
                <a:solidFill>
                  <a:srgbClr val="FFC000"/>
                </a:solidFill>
              </a:rPr>
              <a:t>познать мир, надо много читать, изучать на уроках, не пропуская ни одного слова учителя. Ведь тогда можно научиться разговаривать не только на русском, но и на иностранных языках. А это так увлекательно! </a:t>
            </a:r>
            <a:r>
              <a:rPr lang="ru-RU" dirty="0" smtClean="0">
                <a:solidFill>
                  <a:srgbClr val="FFC000"/>
                </a:solidFill>
              </a:rPr>
              <a:t>Вот </a:t>
            </a:r>
            <a:r>
              <a:rPr lang="ru-RU" dirty="0">
                <a:solidFill>
                  <a:srgbClr val="FFC000"/>
                </a:solidFill>
              </a:rPr>
              <a:t>почему надо учиться.</a:t>
            </a: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8200" y="2518328"/>
            <a:ext cx="4038600" cy="2689707"/>
          </a:xfrm>
        </p:spPr>
      </p:pic>
    </p:spTree>
    <p:extLst>
      <p:ext uri="{BB962C8B-B14F-4D97-AF65-F5344CB8AC3E}">
        <p14:creationId xmlns:p14="http://schemas.microsoft.com/office/powerpoint/2010/main" xmlns="" val="100185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Зачем нужна  математика?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2414553"/>
            <a:ext cx="4038600" cy="2897256"/>
          </a:xfrm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На уроках математики мы учимся </a:t>
            </a:r>
            <a:r>
              <a:rPr lang="ru-RU" b="1" dirty="0"/>
              <a:t>принимать правильное </a:t>
            </a:r>
            <a:r>
              <a:rPr lang="ru-RU" b="1" dirty="0" smtClean="0"/>
              <a:t>решение </a:t>
            </a:r>
            <a:r>
              <a:rPr lang="ru-RU" b="1" dirty="0"/>
              <a:t>и определяться в условиях трудного выбора.</a:t>
            </a:r>
          </a:p>
          <a:p>
            <a:pPr marL="0" indent="0">
              <a:buNone/>
            </a:pPr>
            <a:r>
              <a:rPr lang="ru-RU" b="1" dirty="0" smtClean="0"/>
              <a:t>Решая задачи мы учимся грамотно </a:t>
            </a:r>
            <a:r>
              <a:rPr lang="ru-RU" b="1" dirty="0"/>
              <a:t>и четко формулировать мысли, делать верные логические выводы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36200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bg2">
                    <a:lumMod val="75000"/>
                  </a:schemeClr>
                </a:solidFill>
              </a:rPr>
              <a:t>Русский язык</a:t>
            </a:r>
            <a:endParaRPr lang="ru-RU" sz="4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/>
              <a:t>Язык, великолепный наш язык.</a:t>
            </a:r>
          </a:p>
          <a:p>
            <a:pPr marL="0" indent="0">
              <a:buNone/>
            </a:pPr>
            <a:r>
              <a:rPr lang="ru-RU" sz="1800" b="1" dirty="0"/>
              <a:t>Речное и степное в нём раздолье,</a:t>
            </a:r>
          </a:p>
          <a:p>
            <a:pPr marL="0" indent="0">
              <a:buNone/>
            </a:pPr>
            <a:r>
              <a:rPr lang="ru-RU" sz="1800" b="1" dirty="0"/>
              <a:t>В нём клёкоты орла и волчий рык,</a:t>
            </a:r>
          </a:p>
          <a:p>
            <a:pPr marL="0" indent="0">
              <a:buNone/>
            </a:pPr>
            <a:r>
              <a:rPr lang="ru-RU" sz="1800" b="1" dirty="0"/>
              <a:t>Напев, и звон, и ладан богомолья.</a:t>
            </a:r>
          </a:p>
          <a:p>
            <a:pPr marL="0" indent="0">
              <a:buNone/>
            </a:pPr>
            <a:endParaRPr lang="ru-RU" sz="1800" b="1" dirty="0"/>
          </a:p>
          <a:p>
            <a:pPr marL="0" indent="0">
              <a:buNone/>
            </a:pPr>
            <a:endParaRPr lang="ru-RU" sz="1800" b="1" dirty="0"/>
          </a:p>
          <a:p>
            <a:pPr marL="0" indent="0">
              <a:buNone/>
            </a:pPr>
            <a:r>
              <a:rPr lang="ru-RU" sz="1800" b="1" dirty="0"/>
              <a:t>В нём воркованье голубя весной,</a:t>
            </a:r>
          </a:p>
          <a:p>
            <a:pPr marL="0" indent="0">
              <a:buNone/>
            </a:pPr>
            <a:r>
              <a:rPr lang="ru-RU" sz="1800" b="1" dirty="0"/>
              <a:t>Взлёт жаворонка к солнцу - выше, </a:t>
            </a:r>
            <a:r>
              <a:rPr lang="ru-RU" sz="1800" b="1" dirty="0" smtClean="0"/>
              <a:t>выше</a:t>
            </a:r>
            <a:r>
              <a:rPr lang="ru-RU" sz="1800" b="1" dirty="0"/>
              <a:t>.</a:t>
            </a:r>
          </a:p>
          <a:p>
            <a:pPr marL="0" indent="0">
              <a:buNone/>
            </a:pPr>
            <a:r>
              <a:rPr lang="ru-RU" sz="1800" b="1" dirty="0"/>
              <a:t>Берёзовая роща. Свет сквозной.</a:t>
            </a:r>
          </a:p>
          <a:p>
            <a:pPr marL="0" indent="0">
              <a:buNone/>
            </a:pPr>
            <a:r>
              <a:rPr lang="ru-RU" sz="1800" b="1" dirty="0"/>
              <a:t>Небесный дождь, просыпанный по крыше…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8200" y="2113121"/>
            <a:ext cx="4038600" cy="3500120"/>
          </a:xfrm>
        </p:spPr>
      </p:pic>
    </p:spTree>
    <p:extLst>
      <p:ext uri="{BB962C8B-B14F-4D97-AF65-F5344CB8AC3E}">
        <p14:creationId xmlns:p14="http://schemas.microsoft.com/office/powerpoint/2010/main" xmlns="" val="168374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Зачем нужна  история,  география?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3204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Изучение истории помогает нам развивать  и воспитывать в себе личностные качества, правильную гражданскую позицию. </a:t>
            </a:r>
            <a:endParaRPr lang="ru-RU" sz="2400" b="1" dirty="0"/>
          </a:p>
          <a:p>
            <a:pPr marL="0" indent="0">
              <a:buNone/>
            </a:pPr>
            <a:r>
              <a:rPr lang="ru-RU" sz="2400" b="1" dirty="0" smtClean="0"/>
              <a:t>Изучение географии помогает развитию способности по применению полученных знаний </a:t>
            </a:r>
            <a:r>
              <a:rPr lang="ru-RU" sz="2400" b="1" dirty="0"/>
              <a:t>и </a:t>
            </a:r>
            <a:r>
              <a:rPr lang="ru-RU" sz="2400" b="1" dirty="0" smtClean="0"/>
              <a:t>умений </a:t>
            </a:r>
            <a:r>
              <a:rPr lang="ru-RU" sz="2400" b="1" dirty="0"/>
              <a:t>в практической </a:t>
            </a:r>
            <a:r>
              <a:rPr lang="ru-RU" sz="2400" b="1" dirty="0" smtClean="0"/>
              <a:t>деятельности.</a:t>
            </a:r>
            <a:endParaRPr lang="ru-RU" sz="24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1843881"/>
            <a:ext cx="4038600" cy="4038600"/>
          </a:xfrm>
        </p:spPr>
      </p:pic>
    </p:spTree>
    <p:extLst>
      <p:ext uri="{BB962C8B-B14F-4D97-AF65-F5344CB8AC3E}">
        <p14:creationId xmlns:p14="http://schemas.microsoft.com/office/powerpoint/2010/main" xmlns="" val="236217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169</TotalTime>
  <Words>507</Words>
  <Application>Microsoft Office PowerPoint</Application>
  <PresentationFormat>Экран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Паркет</vt:lpstr>
      <vt:lpstr>      ЗАЧЕМ    Я    ХОЖУ     В    ШКОЛУ? </vt:lpstr>
      <vt:lpstr>ПОЧЕМУ  НАДО  УЧИТЬСЯ?</vt:lpstr>
      <vt:lpstr>ПОЧЕМУ  НАДО  УЧИТЬСЯ?</vt:lpstr>
      <vt:lpstr>ПОЧЕМУ  НАДО  УЧИТЬСЯ?</vt:lpstr>
      <vt:lpstr>ПОЧЕМУ  НАДО  УЧИТЬСЯ?</vt:lpstr>
      <vt:lpstr>ПОЧЕМУ  НАДО  УЧИТЬСЯ?</vt:lpstr>
      <vt:lpstr>Зачем нужна  математика?</vt:lpstr>
      <vt:lpstr>Русский язык</vt:lpstr>
      <vt:lpstr>Зачем нужна  история,  география?</vt:lpstr>
      <vt:lpstr>Зачем нужна  биология, природоведение?</vt:lpstr>
      <vt:lpstr>Зачем  нужна  физкультура?</vt:lpstr>
      <vt:lpstr>Учиться нужно и учиться нужно хорошо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Смысл обучения</dc:title>
  <dc:creator>Uzver</dc:creator>
  <cp:lastModifiedBy>Синчук</cp:lastModifiedBy>
  <cp:revision>22</cp:revision>
  <dcterms:created xsi:type="dcterms:W3CDTF">2013-09-14T17:27:15Z</dcterms:created>
  <dcterms:modified xsi:type="dcterms:W3CDTF">2013-09-25T05:01:58Z</dcterms:modified>
</cp:coreProperties>
</file>